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144000" type="screen4x3"/>
  <p:notesSz cx="7105650" cy="102393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682F"/>
    <a:srgbClr val="EE4A00"/>
    <a:srgbClr val="008E40"/>
    <a:srgbClr val="AF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2" y="-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6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0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7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9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4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0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7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09E8-5114-461B-8B1F-3532727B3E6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D794-746D-4926-A4D5-43D9F07AC0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8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675382" y="-108520"/>
            <a:ext cx="7848872" cy="1321470"/>
          </a:xfrm>
        </p:spPr>
        <p:txBody>
          <a:bodyPr>
            <a:noAutofit/>
          </a:bodyPr>
          <a:lstStyle/>
          <a:p>
            <a:r>
              <a:rPr lang="en-US" altLang="ja-JP" sz="57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“</a:t>
            </a:r>
            <a:r>
              <a:rPr lang="ja-JP" altLang="en-US" sz="57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選べる</a:t>
            </a:r>
            <a:r>
              <a:rPr lang="en-US" altLang="ja-JP" sz="57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”</a:t>
            </a:r>
            <a:r>
              <a:rPr kumimoji="1" lang="ja-JP" altLang="en-US" sz="57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コース料理</a:t>
            </a:r>
            <a:r>
              <a:rPr kumimoji="1" lang="en-US" altLang="ja-JP" sz="54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/>
            </a:r>
            <a:br>
              <a:rPr kumimoji="1" lang="en-US" altLang="ja-JP" sz="54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</a:br>
            <a:r>
              <a:rPr kumimoji="1" lang="ja-JP" altLang="en-US" sz="2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    </a:t>
            </a:r>
            <a:r>
              <a:rPr kumimoji="1" lang="ja-JP" altLang="en-US" sz="30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お１人様３，０００円</a:t>
            </a:r>
            <a:r>
              <a:rPr kumimoji="1" lang="ja-JP" altLang="en-US" sz="20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（２名様</a:t>
            </a:r>
            <a:r>
              <a:rPr lang="ja-JP" altLang="en-US" sz="20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～承ります</a:t>
            </a:r>
            <a:r>
              <a:rPr kumimoji="1" lang="ja-JP" altLang="en-US" sz="2000" b="1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）</a:t>
            </a:r>
            <a:endParaRPr kumimoji="1" lang="ja-JP" altLang="en-US" sz="2000" b="1" dirty="0">
              <a:solidFill>
                <a:srgbClr val="FF3300"/>
              </a:solidFill>
              <a:latin typeface="HG行書体" pitchFamily="65" charset="-128"/>
              <a:ea typeface="HG行書体" pitchFamily="65" charset="-128"/>
            </a:endParaRPr>
          </a:p>
        </p:txBody>
      </p:sp>
      <p:pic>
        <p:nvPicPr>
          <p:cNvPr id="3" name="Picture 2" descr="C:\Users\takata\Documents\ＰＤＳコンサルティング\神奈川産業振興センター\平成24年度\㈲じこう\高田道場　写真\1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000"/>
                    </a14:imgEffect>
                    <a14:imgEffect>
                      <a14:saturation sat="180000"/>
                    </a14:imgEffect>
                    <a14:imgEffect>
                      <a14:brightnessContrast bright="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3" b="15444"/>
          <a:stretch/>
        </p:blipFill>
        <p:spPr bwMode="auto">
          <a:xfrm rot="433371">
            <a:off x="-121836" y="2909558"/>
            <a:ext cx="7096999" cy="354956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akata\Documents\ＰＤＳコンサルティング\神奈川産業振興センター\平成24年度\㈲じこう\高田道場　写真\1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" r="2288" b="2239"/>
          <a:stretch/>
        </p:blipFill>
        <p:spPr bwMode="auto">
          <a:xfrm>
            <a:off x="-14793" y="6369370"/>
            <a:ext cx="3943789" cy="30271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24663" y="1259632"/>
            <a:ext cx="6804000" cy="1607722"/>
          </a:xfrm>
          <a:prstGeom prst="rect">
            <a:avLst/>
          </a:prstGeom>
          <a:ln w="38100" cmpd="thickThin">
            <a:solidFill>
              <a:srgbClr val="FF3300"/>
            </a:solidFill>
          </a:ln>
        </p:spPr>
        <p:txBody>
          <a:bodyPr vert="horz" lIns="144000" tIns="45720" rIns="72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● 先付</a:t>
            </a:r>
            <a:r>
              <a:rPr lang="en-US" altLang="ja-JP" sz="20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…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まずは気の利いた小鉢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からお召し上がりください</a:t>
            </a:r>
            <a:endParaRPr lang="en-US" altLang="ja-JP" sz="1800" dirty="0" smtClean="0">
              <a:solidFill>
                <a:srgbClr val="FF3300"/>
              </a:solidFill>
              <a:latin typeface="HG行書体" pitchFamily="65" charset="-128"/>
              <a:ea typeface="HG行書体" pitchFamily="65" charset="-128"/>
            </a:endParaRPr>
          </a:p>
          <a:p>
            <a:pPr algn="l"/>
            <a:r>
              <a:rPr lang="ja-JP" altLang="en-US" sz="20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● 旬のお刺身盛合せ</a:t>
            </a:r>
            <a:r>
              <a:rPr lang="en-US" altLang="ja-JP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…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近くの漁港の地のものを中心に</a:t>
            </a:r>
            <a:endParaRPr lang="en-US" altLang="ja-JP" sz="1800" dirty="0" smtClean="0">
              <a:solidFill>
                <a:srgbClr val="FF3300"/>
              </a:solidFill>
              <a:latin typeface="HG行書体" pitchFamily="65" charset="-128"/>
              <a:ea typeface="HG行書体" pitchFamily="65" charset="-128"/>
            </a:endParaRPr>
          </a:p>
          <a:p>
            <a:pPr algn="l"/>
            <a:r>
              <a:rPr lang="ja-JP" altLang="en-US" sz="20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●</a:t>
            </a:r>
            <a:r>
              <a:rPr lang="ja-JP" altLang="en-US" sz="2000" dirty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“</a:t>
            </a:r>
            <a:r>
              <a:rPr lang="ja-JP" altLang="en-US" sz="20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選べる”本日の魚または肉料理</a:t>
            </a:r>
            <a:r>
              <a:rPr lang="en-US" altLang="ja-JP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…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三浦野菜を添えて</a:t>
            </a:r>
            <a:endParaRPr lang="en-US" altLang="ja-JP" sz="1800" dirty="0" smtClean="0">
              <a:solidFill>
                <a:srgbClr val="FF3300"/>
              </a:solidFill>
              <a:latin typeface="HG行書体" pitchFamily="65" charset="-128"/>
              <a:ea typeface="HG行書体" pitchFamily="65" charset="-128"/>
            </a:endParaRPr>
          </a:p>
          <a:p>
            <a:pPr algn="l"/>
            <a:r>
              <a:rPr lang="ja-JP" altLang="en-US" sz="20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●“選べる”お食事</a:t>
            </a:r>
            <a:r>
              <a:rPr lang="en-US" altLang="ja-JP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…</a:t>
            </a:r>
            <a:r>
              <a:rPr lang="ja-JP" altLang="en-US" sz="1800" dirty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握り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寿司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、まぐろ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茶漬け、釜飯</a:t>
            </a:r>
            <a:r>
              <a:rPr lang="en-US" altLang="ja-JP" sz="12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(</a:t>
            </a:r>
            <a:r>
              <a:rPr lang="ja-JP" altLang="en-US" sz="12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２人前～</a:t>
            </a:r>
            <a:r>
              <a:rPr lang="en-US" altLang="ja-JP" sz="12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)</a:t>
            </a:r>
            <a:endParaRPr lang="en-US" altLang="ja-JP" sz="1200" dirty="0" smtClean="0">
              <a:solidFill>
                <a:srgbClr val="FF3300"/>
              </a:solidFill>
              <a:latin typeface="HG行書体" pitchFamily="65" charset="-128"/>
              <a:ea typeface="HG行書体" pitchFamily="65" charset="-128"/>
            </a:endParaRPr>
          </a:p>
          <a:p>
            <a:pPr algn="l"/>
            <a:r>
              <a:rPr lang="ja-JP" altLang="en-US" sz="1800" dirty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　</a:t>
            </a:r>
            <a:r>
              <a:rPr lang="ja-JP" altLang="en-US" sz="1800" dirty="0" smtClean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rPr>
              <a:t>　　　　　　　　　　天丼、いくら丼、まぐろ丼、三浦丼</a:t>
            </a:r>
            <a:endParaRPr lang="en-US" altLang="ja-JP" sz="1800" dirty="0" smtClean="0">
              <a:solidFill>
                <a:srgbClr val="FF3300"/>
              </a:solidFill>
              <a:latin typeface="HG行書体" pitchFamily="65" charset="-128"/>
              <a:ea typeface="HG行書体" pitchFamily="65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99392" y="5883778"/>
            <a:ext cx="2193496" cy="831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solidFill>
                  <a:srgbClr val="00682F"/>
                </a:solidFill>
                <a:latin typeface="HG行書体" pitchFamily="65" charset="-128"/>
                <a:ea typeface="HG行書体" pitchFamily="65" charset="-128"/>
              </a:rPr>
              <a:t>旬を彩る</a:t>
            </a:r>
            <a:endParaRPr lang="en-US" altLang="ja-JP" sz="1800" b="1" dirty="0" smtClean="0">
              <a:solidFill>
                <a:srgbClr val="00682F"/>
              </a:solidFill>
              <a:latin typeface="HG行書体" pitchFamily="65" charset="-128"/>
              <a:ea typeface="HG行書体" pitchFamily="65" charset="-128"/>
            </a:endParaRPr>
          </a:p>
          <a:p>
            <a:r>
              <a:rPr lang="ja-JP" altLang="en-US" sz="1800" b="1" dirty="0" smtClean="0">
                <a:solidFill>
                  <a:srgbClr val="00682F"/>
                </a:solidFill>
                <a:latin typeface="HG行書体" pitchFamily="65" charset="-128"/>
                <a:ea typeface="HG行書体" pitchFamily="65" charset="-128"/>
              </a:rPr>
              <a:t>地の魚と三浦</a:t>
            </a:r>
            <a:r>
              <a:rPr lang="ja-JP" altLang="en-US" sz="1800" b="1" dirty="0">
                <a:solidFill>
                  <a:srgbClr val="00682F"/>
                </a:solidFill>
                <a:latin typeface="HG行書体" pitchFamily="65" charset="-128"/>
                <a:ea typeface="HG行書体" pitchFamily="65" charset="-128"/>
              </a:rPr>
              <a:t>野菜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6" r="6941"/>
          <a:stretch/>
        </p:blipFill>
        <p:spPr>
          <a:xfrm>
            <a:off x="3249054" y="6299642"/>
            <a:ext cx="3731229" cy="31666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爆発 2 4"/>
          <p:cNvSpPr/>
          <p:nvPr/>
        </p:nvSpPr>
        <p:spPr>
          <a:xfrm rot="1119254">
            <a:off x="3984665" y="2799539"/>
            <a:ext cx="2815546" cy="1704053"/>
          </a:xfrm>
          <a:prstGeom prst="irregularSeal2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105564" y="3183513"/>
            <a:ext cx="2253214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solidFill>
                  <a:srgbClr val="FFFF00"/>
                </a:solidFill>
                <a:latin typeface="HG行書体" pitchFamily="65" charset="-128"/>
                <a:ea typeface="HG行書体" pitchFamily="65" charset="-128"/>
              </a:rPr>
              <a:t>この量で</a:t>
            </a:r>
            <a:endParaRPr lang="en-US" altLang="ja-JP" sz="2800" b="1" dirty="0" smtClean="0">
              <a:solidFill>
                <a:srgbClr val="FFFF00"/>
              </a:solidFill>
              <a:latin typeface="HG行書体" pitchFamily="65" charset="-128"/>
              <a:ea typeface="HG行書体" pitchFamily="65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latin typeface="HG行書体" pitchFamily="65" charset="-128"/>
                <a:ea typeface="HG行書体" pitchFamily="65" charset="-128"/>
              </a:rPr>
              <a:t>１人前</a:t>
            </a:r>
            <a:r>
              <a:rPr lang="ja-JP" altLang="en-US" sz="2800" b="1" dirty="0">
                <a:solidFill>
                  <a:srgbClr val="FFFF00"/>
                </a:solidFill>
                <a:latin typeface="HG行書体" pitchFamily="65" charset="-128"/>
                <a:ea typeface="HG行書体" pitchFamily="65" charset="-128"/>
              </a:rPr>
              <a:t>！</a:t>
            </a:r>
            <a:endParaRPr lang="en-US" altLang="ja-JP" sz="2800" b="1" dirty="0">
              <a:solidFill>
                <a:srgbClr val="FFFF00"/>
              </a:solidFill>
              <a:latin typeface="HG行書体" pitchFamily="65" charset="-128"/>
              <a:ea typeface="HG行書体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7323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81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1_Office ​​テーマ</vt:lpstr>
      <vt:lpstr>“選べる”コース料理     お１人様３，０００円（２名様～承ります）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おすすめコース料理</dc:title>
  <dc:creator>takata</dc:creator>
  <cp:lastModifiedBy>takata</cp:lastModifiedBy>
  <cp:revision>24</cp:revision>
  <cp:lastPrinted>2012-09-15T01:06:53Z</cp:lastPrinted>
  <dcterms:created xsi:type="dcterms:W3CDTF">2012-07-02T20:21:47Z</dcterms:created>
  <dcterms:modified xsi:type="dcterms:W3CDTF">2012-12-17T15:21:01Z</dcterms:modified>
</cp:coreProperties>
</file>